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 snapToGrid="0">
      <p:cViewPr varScale="1">
        <p:scale>
          <a:sx n="69" d="100"/>
          <a:sy n="69" d="100"/>
        </p:scale>
        <p:origin x="-804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90E5B8-E19D-425C-8A4D-A6343D524B08}" type="doc">
      <dgm:prSet loTypeId="urn:microsoft.com/office/officeart/2005/8/layout/cycle2" loCatId="cycle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de-CH"/>
        </a:p>
      </dgm:t>
    </dgm:pt>
    <dgm:pt modelId="{46DAB889-0888-4C45-A442-EEFE4FE8534B}">
      <dgm:prSet phldrT="[Text]"/>
      <dgm:spPr>
        <a:solidFill>
          <a:srgbClr val="FF0000"/>
        </a:solidFill>
      </dgm:spPr>
      <dgm:t>
        <a:bodyPr/>
        <a:lstStyle/>
        <a:p>
          <a:r>
            <a:rPr lang="de-CH" b="1" dirty="0" smtClean="0"/>
            <a:t>Feuer</a:t>
          </a:r>
          <a:endParaRPr lang="de-CH" b="1" dirty="0"/>
        </a:p>
      </dgm:t>
    </dgm:pt>
    <dgm:pt modelId="{0A6EBC76-6B1E-4240-A50F-B0E7B60C3C30}" type="parTrans" cxnId="{371AE158-1783-4276-828E-AE3F207910CE}">
      <dgm:prSet/>
      <dgm:spPr/>
      <dgm:t>
        <a:bodyPr/>
        <a:lstStyle/>
        <a:p>
          <a:endParaRPr lang="de-CH"/>
        </a:p>
      </dgm:t>
    </dgm:pt>
    <dgm:pt modelId="{DAA08607-7532-4965-8F0F-E08EF385B215}" type="sibTrans" cxnId="{371AE158-1783-4276-828E-AE3F207910CE}">
      <dgm:prSet/>
      <dgm:spPr/>
      <dgm:t>
        <a:bodyPr/>
        <a:lstStyle/>
        <a:p>
          <a:endParaRPr lang="de-CH"/>
        </a:p>
      </dgm:t>
    </dgm:pt>
    <dgm:pt modelId="{43189E7C-2CB7-46D8-BEC8-53CDE415AF2C}">
      <dgm:prSet phldrT="[Text]"/>
      <dgm:spPr>
        <a:solidFill>
          <a:srgbClr val="FFC000"/>
        </a:solidFill>
      </dgm:spPr>
      <dgm:t>
        <a:bodyPr/>
        <a:lstStyle/>
        <a:p>
          <a:r>
            <a:rPr lang="de-CH" b="1" dirty="0" smtClean="0"/>
            <a:t>Erde</a:t>
          </a:r>
          <a:endParaRPr lang="de-CH" b="1" dirty="0"/>
        </a:p>
      </dgm:t>
    </dgm:pt>
    <dgm:pt modelId="{622F9977-55E9-4EEA-B321-96D0ED9DA4A2}" type="parTrans" cxnId="{91AFF297-9DF4-4D29-9486-B858A4FE69B2}">
      <dgm:prSet/>
      <dgm:spPr/>
      <dgm:t>
        <a:bodyPr/>
        <a:lstStyle/>
        <a:p>
          <a:endParaRPr lang="de-CH"/>
        </a:p>
      </dgm:t>
    </dgm:pt>
    <dgm:pt modelId="{25F39847-EDE1-4926-98FF-21D9D151E46D}" type="sibTrans" cxnId="{91AFF297-9DF4-4D29-9486-B858A4FE69B2}">
      <dgm:prSet/>
      <dgm:spPr/>
      <dgm:t>
        <a:bodyPr/>
        <a:lstStyle/>
        <a:p>
          <a:endParaRPr lang="de-CH"/>
        </a:p>
      </dgm:t>
    </dgm:pt>
    <dgm:pt modelId="{215FC9BC-A936-45CB-9DD2-BCB9C32B160A}">
      <dgm:prSet phldrT="[Text]"/>
      <dgm:spPr>
        <a:solidFill>
          <a:schemeClr val="bg1"/>
        </a:solidFill>
      </dgm:spPr>
      <dgm:t>
        <a:bodyPr/>
        <a:lstStyle/>
        <a:p>
          <a:r>
            <a:rPr lang="de-CH" b="1" dirty="0" smtClean="0"/>
            <a:t>Metall</a:t>
          </a:r>
          <a:endParaRPr lang="de-CH" b="1" dirty="0"/>
        </a:p>
      </dgm:t>
    </dgm:pt>
    <dgm:pt modelId="{13F777B3-5A60-42C9-8A34-CB9C2338C703}" type="parTrans" cxnId="{B2986FA6-927C-4422-86FD-D7ACE736824C}">
      <dgm:prSet/>
      <dgm:spPr/>
      <dgm:t>
        <a:bodyPr/>
        <a:lstStyle/>
        <a:p>
          <a:endParaRPr lang="de-CH"/>
        </a:p>
      </dgm:t>
    </dgm:pt>
    <dgm:pt modelId="{899089EB-AC9B-411F-9039-425AACDB72E8}" type="sibTrans" cxnId="{B2986FA6-927C-4422-86FD-D7ACE736824C}">
      <dgm:prSet/>
      <dgm:spPr/>
      <dgm:t>
        <a:bodyPr/>
        <a:lstStyle/>
        <a:p>
          <a:endParaRPr lang="de-CH"/>
        </a:p>
      </dgm:t>
    </dgm:pt>
    <dgm:pt modelId="{3978C3D6-ADD4-4BE4-9F27-BBF8CDCA7C0C}">
      <dgm:prSet phldrT="[Text]"/>
      <dgm:spPr>
        <a:solidFill>
          <a:schemeClr val="tx1"/>
        </a:solidFill>
      </dgm:spPr>
      <dgm:t>
        <a:bodyPr/>
        <a:lstStyle/>
        <a:p>
          <a:r>
            <a:rPr lang="de-CH" b="1" dirty="0" smtClean="0">
              <a:solidFill>
                <a:schemeClr val="bg1"/>
              </a:solidFill>
            </a:rPr>
            <a:t>Wasser</a:t>
          </a:r>
          <a:endParaRPr lang="de-CH" b="1" dirty="0">
            <a:solidFill>
              <a:schemeClr val="bg1"/>
            </a:solidFill>
          </a:endParaRPr>
        </a:p>
      </dgm:t>
    </dgm:pt>
    <dgm:pt modelId="{EEF085BA-633A-4E30-A0CC-11232749157E}" type="parTrans" cxnId="{2571A29C-0092-424F-9A3D-552C2A72A20B}">
      <dgm:prSet/>
      <dgm:spPr/>
      <dgm:t>
        <a:bodyPr/>
        <a:lstStyle/>
        <a:p>
          <a:endParaRPr lang="de-CH"/>
        </a:p>
      </dgm:t>
    </dgm:pt>
    <dgm:pt modelId="{6CD66494-8859-484A-B5DD-17F65D3195EC}" type="sibTrans" cxnId="{2571A29C-0092-424F-9A3D-552C2A72A20B}">
      <dgm:prSet/>
      <dgm:spPr/>
      <dgm:t>
        <a:bodyPr/>
        <a:lstStyle/>
        <a:p>
          <a:endParaRPr lang="de-CH"/>
        </a:p>
      </dgm:t>
    </dgm:pt>
    <dgm:pt modelId="{DDDA1D1C-7BF8-44EE-AF73-404648CE0696}">
      <dgm:prSet phldrT="[Text]"/>
      <dgm:spPr>
        <a:solidFill>
          <a:srgbClr val="92D050"/>
        </a:solidFill>
      </dgm:spPr>
      <dgm:t>
        <a:bodyPr/>
        <a:lstStyle/>
        <a:p>
          <a:r>
            <a:rPr lang="de-CH" b="1" dirty="0" smtClean="0"/>
            <a:t>Holz</a:t>
          </a:r>
          <a:endParaRPr lang="de-CH" b="1" dirty="0"/>
        </a:p>
      </dgm:t>
    </dgm:pt>
    <dgm:pt modelId="{F97C5A68-51A6-4023-A368-286D1F4E73B9}" type="parTrans" cxnId="{7C7EBFA6-89DA-4896-AFB1-794701E5CA73}">
      <dgm:prSet/>
      <dgm:spPr/>
      <dgm:t>
        <a:bodyPr/>
        <a:lstStyle/>
        <a:p>
          <a:endParaRPr lang="de-CH"/>
        </a:p>
      </dgm:t>
    </dgm:pt>
    <dgm:pt modelId="{641AB3A0-66D4-453B-AEE6-52E9DE325FAA}" type="sibTrans" cxnId="{7C7EBFA6-89DA-4896-AFB1-794701E5CA73}">
      <dgm:prSet/>
      <dgm:spPr/>
      <dgm:t>
        <a:bodyPr/>
        <a:lstStyle/>
        <a:p>
          <a:endParaRPr lang="de-CH"/>
        </a:p>
      </dgm:t>
    </dgm:pt>
    <dgm:pt modelId="{FD07C578-433E-4109-A072-CDC2527730AA}" type="pres">
      <dgm:prSet presAssocID="{8590E5B8-E19D-425C-8A4D-A6343D524B08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CH"/>
        </a:p>
      </dgm:t>
    </dgm:pt>
    <dgm:pt modelId="{874C695C-7EF4-4C4E-B7CD-0A67A8196537}" type="pres">
      <dgm:prSet presAssocID="{46DAB889-0888-4C45-A442-EEFE4FE8534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D5C6A9D9-24AD-4884-B99D-D386D6EF15B8}" type="pres">
      <dgm:prSet presAssocID="{DAA08607-7532-4965-8F0F-E08EF385B215}" presName="sibTrans" presStyleLbl="sibTrans2D1" presStyleIdx="0" presStyleCnt="5" custLinFactNeighborX="26831" custLinFactNeighborY="-23826" custRadScaleRad="38486"/>
      <dgm:spPr/>
      <dgm:t>
        <a:bodyPr/>
        <a:lstStyle/>
        <a:p>
          <a:endParaRPr lang="de-CH"/>
        </a:p>
      </dgm:t>
    </dgm:pt>
    <dgm:pt modelId="{61F5B1C8-F22C-4872-9079-0033D10287F4}" type="pres">
      <dgm:prSet presAssocID="{DAA08607-7532-4965-8F0F-E08EF385B215}" presName="connectorText" presStyleLbl="sibTrans2D1" presStyleIdx="0" presStyleCnt="5"/>
      <dgm:spPr/>
      <dgm:t>
        <a:bodyPr/>
        <a:lstStyle/>
        <a:p>
          <a:endParaRPr lang="de-CH"/>
        </a:p>
      </dgm:t>
    </dgm:pt>
    <dgm:pt modelId="{E108184A-1AD1-4714-8D6E-F345416E4BD8}" type="pres">
      <dgm:prSet presAssocID="{43189E7C-2CB7-46D8-BEC8-53CDE415AF2C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BE5F7058-6B62-4251-B311-FC18C7201F50}" type="pres">
      <dgm:prSet presAssocID="{25F39847-EDE1-4926-98FF-21D9D151E46D}" presName="sibTrans" presStyleLbl="sibTrans2D1" presStyleIdx="1" presStyleCnt="5"/>
      <dgm:spPr/>
      <dgm:t>
        <a:bodyPr/>
        <a:lstStyle/>
        <a:p>
          <a:endParaRPr lang="de-CH"/>
        </a:p>
      </dgm:t>
    </dgm:pt>
    <dgm:pt modelId="{C1F33BD8-046D-463F-851C-82FC84B20F1C}" type="pres">
      <dgm:prSet presAssocID="{25F39847-EDE1-4926-98FF-21D9D151E46D}" presName="connectorText" presStyleLbl="sibTrans2D1" presStyleIdx="1" presStyleCnt="5"/>
      <dgm:spPr/>
      <dgm:t>
        <a:bodyPr/>
        <a:lstStyle/>
        <a:p>
          <a:endParaRPr lang="de-CH"/>
        </a:p>
      </dgm:t>
    </dgm:pt>
    <dgm:pt modelId="{CEF2D6EE-D8EA-4B1E-9C75-C6161A407976}" type="pres">
      <dgm:prSet presAssocID="{215FC9BC-A936-45CB-9DD2-BCB9C32B160A}" presName="node" presStyleLbl="node1" presStyleIdx="2" presStyleCnt="5" custRadScaleRad="100768" custRadScaleInc="-8851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C250FFA8-07AE-4312-A1E3-6DB92A6382F9}" type="pres">
      <dgm:prSet presAssocID="{899089EB-AC9B-411F-9039-425AACDB72E8}" presName="sibTrans" presStyleLbl="sibTrans2D1" presStyleIdx="2" presStyleCnt="5"/>
      <dgm:spPr/>
      <dgm:t>
        <a:bodyPr/>
        <a:lstStyle/>
        <a:p>
          <a:endParaRPr lang="de-CH"/>
        </a:p>
      </dgm:t>
    </dgm:pt>
    <dgm:pt modelId="{0871A470-224E-4F13-BBAC-0162E5C1EFDF}" type="pres">
      <dgm:prSet presAssocID="{899089EB-AC9B-411F-9039-425AACDB72E8}" presName="connectorText" presStyleLbl="sibTrans2D1" presStyleIdx="2" presStyleCnt="5"/>
      <dgm:spPr/>
      <dgm:t>
        <a:bodyPr/>
        <a:lstStyle/>
        <a:p>
          <a:endParaRPr lang="de-CH"/>
        </a:p>
      </dgm:t>
    </dgm:pt>
    <dgm:pt modelId="{8BD361FA-E390-405F-8DA6-CBD102CF2042}" type="pres">
      <dgm:prSet presAssocID="{3978C3D6-ADD4-4BE4-9F27-BBF8CDCA7C0C}" presName="node" presStyleLbl="node1" presStyleIdx="3" presStyleCnt="5" custRadScaleRad="104168" custRadScaleInc="10141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C0A50F65-25AF-456E-A747-143819E84B75}" type="pres">
      <dgm:prSet presAssocID="{6CD66494-8859-484A-B5DD-17F65D3195EC}" presName="sibTrans" presStyleLbl="sibTrans2D1" presStyleIdx="3" presStyleCnt="5" custAng="460959" custLinFactNeighborX="-27041" custLinFactNeighborY="5295"/>
      <dgm:spPr/>
      <dgm:t>
        <a:bodyPr/>
        <a:lstStyle/>
        <a:p>
          <a:endParaRPr lang="de-CH"/>
        </a:p>
      </dgm:t>
    </dgm:pt>
    <dgm:pt modelId="{B4D2692E-5A27-4304-888D-4B4061224501}" type="pres">
      <dgm:prSet presAssocID="{6CD66494-8859-484A-B5DD-17F65D3195EC}" presName="connectorText" presStyleLbl="sibTrans2D1" presStyleIdx="3" presStyleCnt="5"/>
      <dgm:spPr/>
      <dgm:t>
        <a:bodyPr/>
        <a:lstStyle/>
        <a:p>
          <a:endParaRPr lang="de-CH"/>
        </a:p>
      </dgm:t>
    </dgm:pt>
    <dgm:pt modelId="{47DDB645-6027-4767-BBBD-95A91AAD755B}" type="pres">
      <dgm:prSet presAssocID="{DDDA1D1C-7BF8-44EE-AF73-404648CE0696}" presName="node" presStyleLbl="node1" presStyleIdx="4" presStyleCnt="5" custRadScaleRad="100913" custRadScaleInc="-2781">
        <dgm:presLayoutVars>
          <dgm:bulletEnabled val="1"/>
        </dgm:presLayoutVars>
      </dgm:prSet>
      <dgm:spPr/>
      <dgm:t>
        <a:bodyPr/>
        <a:lstStyle/>
        <a:p>
          <a:endParaRPr lang="de-CH"/>
        </a:p>
      </dgm:t>
    </dgm:pt>
    <dgm:pt modelId="{2CF131D6-C8C3-4666-82DB-B947E036637C}" type="pres">
      <dgm:prSet presAssocID="{641AB3A0-66D4-453B-AEE6-52E9DE325FAA}" presName="sibTrans" presStyleLbl="sibTrans2D1" presStyleIdx="4" presStyleCnt="5" custLinFactNeighborX="6390" custLinFactNeighborY="-34415"/>
      <dgm:spPr/>
      <dgm:t>
        <a:bodyPr/>
        <a:lstStyle/>
        <a:p>
          <a:endParaRPr lang="de-CH"/>
        </a:p>
      </dgm:t>
    </dgm:pt>
    <dgm:pt modelId="{FD4277F5-90A5-4BE4-AB23-E921967402B8}" type="pres">
      <dgm:prSet presAssocID="{641AB3A0-66D4-453B-AEE6-52E9DE325FAA}" presName="connectorText" presStyleLbl="sibTrans2D1" presStyleIdx="4" presStyleCnt="5"/>
      <dgm:spPr/>
      <dgm:t>
        <a:bodyPr/>
        <a:lstStyle/>
        <a:p>
          <a:endParaRPr lang="de-CH"/>
        </a:p>
      </dgm:t>
    </dgm:pt>
  </dgm:ptLst>
  <dgm:cxnLst>
    <dgm:cxn modelId="{472443AB-4180-4C84-895F-13097ADB2516}" type="presOf" srcId="{43189E7C-2CB7-46D8-BEC8-53CDE415AF2C}" destId="{E108184A-1AD1-4714-8D6E-F345416E4BD8}" srcOrd="0" destOrd="0" presId="urn:microsoft.com/office/officeart/2005/8/layout/cycle2"/>
    <dgm:cxn modelId="{645A3D95-53E0-4D29-9389-EA25461B347B}" type="presOf" srcId="{46DAB889-0888-4C45-A442-EEFE4FE8534B}" destId="{874C695C-7EF4-4C4E-B7CD-0A67A8196537}" srcOrd="0" destOrd="0" presId="urn:microsoft.com/office/officeart/2005/8/layout/cycle2"/>
    <dgm:cxn modelId="{4FACC195-D1C6-4CAF-9FAE-49BE76C255C5}" type="presOf" srcId="{8590E5B8-E19D-425C-8A4D-A6343D524B08}" destId="{FD07C578-433E-4109-A072-CDC2527730AA}" srcOrd="0" destOrd="0" presId="urn:microsoft.com/office/officeart/2005/8/layout/cycle2"/>
    <dgm:cxn modelId="{775CA4AF-6F08-458B-B56A-9BC2A64BA2B4}" type="presOf" srcId="{DAA08607-7532-4965-8F0F-E08EF385B215}" destId="{D5C6A9D9-24AD-4884-B99D-D386D6EF15B8}" srcOrd="0" destOrd="0" presId="urn:microsoft.com/office/officeart/2005/8/layout/cycle2"/>
    <dgm:cxn modelId="{91AFF297-9DF4-4D29-9486-B858A4FE69B2}" srcId="{8590E5B8-E19D-425C-8A4D-A6343D524B08}" destId="{43189E7C-2CB7-46D8-BEC8-53CDE415AF2C}" srcOrd="1" destOrd="0" parTransId="{622F9977-55E9-4EEA-B321-96D0ED9DA4A2}" sibTransId="{25F39847-EDE1-4926-98FF-21D9D151E46D}"/>
    <dgm:cxn modelId="{43FA35B3-22CF-459E-82AD-93A3741BF4DC}" type="presOf" srcId="{641AB3A0-66D4-453B-AEE6-52E9DE325FAA}" destId="{2CF131D6-C8C3-4666-82DB-B947E036637C}" srcOrd="0" destOrd="0" presId="urn:microsoft.com/office/officeart/2005/8/layout/cycle2"/>
    <dgm:cxn modelId="{C3CE16DA-D924-459D-B68F-9DCFB3935F52}" type="presOf" srcId="{641AB3A0-66D4-453B-AEE6-52E9DE325FAA}" destId="{FD4277F5-90A5-4BE4-AB23-E921967402B8}" srcOrd="1" destOrd="0" presId="urn:microsoft.com/office/officeart/2005/8/layout/cycle2"/>
    <dgm:cxn modelId="{72DB411E-FB3C-463C-8631-F31803B31E65}" type="presOf" srcId="{215FC9BC-A936-45CB-9DD2-BCB9C32B160A}" destId="{CEF2D6EE-D8EA-4B1E-9C75-C6161A407976}" srcOrd="0" destOrd="0" presId="urn:microsoft.com/office/officeart/2005/8/layout/cycle2"/>
    <dgm:cxn modelId="{B2986FA6-927C-4422-86FD-D7ACE736824C}" srcId="{8590E5B8-E19D-425C-8A4D-A6343D524B08}" destId="{215FC9BC-A936-45CB-9DD2-BCB9C32B160A}" srcOrd="2" destOrd="0" parTransId="{13F777B3-5A60-42C9-8A34-CB9C2338C703}" sibTransId="{899089EB-AC9B-411F-9039-425AACDB72E8}"/>
    <dgm:cxn modelId="{7C7EBFA6-89DA-4896-AFB1-794701E5CA73}" srcId="{8590E5B8-E19D-425C-8A4D-A6343D524B08}" destId="{DDDA1D1C-7BF8-44EE-AF73-404648CE0696}" srcOrd="4" destOrd="0" parTransId="{F97C5A68-51A6-4023-A368-286D1F4E73B9}" sibTransId="{641AB3A0-66D4-453B-AEE6-52E9DE325FAA}"/>
    <dgm:cxn modelId="{2571A29C-0092-424F-9A3D-552C2A72A20B}" srcId="{8590E5B8-E19D-425C-8A4D-A6343D524B08}" destId="{3978C3D6-ADD4-4BE4-9F27-BBF8CDCA7C0C}" srcOrd="3" destOrd="0" parTransId="{EEF085BA-633A-4E30-A0CC-11232749157E}" sibTransId="{6CD66494-8859-484A-B5DD-17F65D3195EC}"/>
    <dgm:cxn modelId="{A11A1C0D-871C-433D-902D-F8616EA805F1}" type="presOf" srcId="{25F39847-EDE1-4926-98FF-21D9D151E46D}" destId="{C1F33BD8-046D-463F-851C-82FC84B20F1C}" srcOrd="1" destOrd="0" presId="urn:microsoft.com/office/officeart/2005/8/layout/cycle2"/>
    <dgm:cxn modelId="{A18636BB-A118-4B78-97BB-93EFE568C627}" type="presOf" srcId="{899089EB-AC9B-411F-9039-425AACDB72E8}" destId="{0871A470-224E-4F13-BBAC-0162E5C1EFDF}" srcOrd="1" destOrd="0" presId="urn:microsoft.com/office/officeart/2005/8/layout/cycle2"/>
    <dgm:cxn modelId="{23CA558B-B82E-4E2B-A528-250CC7DEE7D5}" type="presOf" srcId="{899089EB-AC9B-411F-9039-425AACDB72E8}" destId="{C250FFA8-07AE-4312-A1E3-6DB92A6382F9}" srcOrd="0" destOrd="0" presId="urn:microsoft.com/office/officeart/2005/8/layout/cycle2"/>
    <dgm:cxn modelId="{4EADA389-AE4B-4E3C-A1C3-5FFCC95678A2}" type="presOf" srcId="{DAA08607-7532-4965-8F0F-E08EF385B215}" destId="{61F5B1C8-F22C-4872-9079-0033D10287F4}" srcOrd="1" destOrd="0" presId="urn:microsoft.com/office/officeart/2005/8/layout/cycle2"/>
    <dgm:cxn modelId="{B3E7005B-1AD1-4D4E-AB22-105E4A7B9D21}" type="presOf" srcId="{6CD66494-8859-484A-B5DD-17F65D3195EC}" destId="{C0A50F65-25AF-456E-A747-143819E84B75}" srcOrd="0" destOrd="0" presId="urn:microsoft.com/office/officeart/2005/8/layout/cycle2"/>
    <dgm:cxn modelId="{5DCF87B9-DDC1-4196-BD69-CE956B6B22A2}" type="presOf" srcId="{6CD66494-8859-484A-B5DD-17F65D3195EC}" destId="{B4D2692E-5A27-4304-888D-4B4061224501}" srcOrd="1" destOrd="0" presId="urn:microsoft.com/office/officeart/2005/8/layout/cycle2"/>
    <dgm:cxn modelId="{6A7F106B-62B8-44E9-BBB8-292A329BB5D5}" type="presOf" srcId="{DDDA1D1C-7BF8-44EE-AF73-404648CE0696}" destId="{47DDB645-6027-4767-BBBD-95A91AAD755B}" srcOrd="0" destOrd="0" presId="urn:microsoft.com/office/officeart/2005/8/layout/cycle2"/>
    <dgm:cxn modelId="{8A32A0C9-AE34-4FA1-A0F7-D94E45AD475E}" type="presOf" srcId="{25F39847-EDE1-4926-98FF-21D9D151E46D}" destId="{BE5F7058-6B62-4251-B311-FC18C7201F50}" srcOrd="0" destOrd="0" presId="urn:microsoft.com/office/officeart/2005/8/layout/cycle2"/>
    <dgm:cxn modelId="{EF882A16-4ACF-4EA2-996C-973DBDBA9088}" type="presOf" srcId="{3978C3D6-ADD4-4BE4-9F27-BBF8CDCA7C0C}" destId="{8BD361FA-E390-405F-8DA6-CBD102CF2042}" srcOrd="0" destOrd="0" presId="urn:microsoft.com/office/officeart/2005/8/layout/cycle2"/>
    <dgm:cxn modelId="{371AE158-1783-4276-828E-AE3F207910CE}" srcId="{8590E5B8-E19D-425C-8A4D-A6343D524B08}" destId="{46DAB889-0888-4C45-A442-EEFE4FE8534B}" srcOrd="0" destOrd="0" parTransId="{0A6EBC76-6B1E-4240-A50F-B0E7B60C3C30}" sibTransId="{DAA08607-7532-4965-8F0F-E08EF385B215}"/>
    <dgm:cxn modelId="{89547376-E905-4C5F-84C8-EBE14CA0DD03}" type="presParOf" srcId="{FD07C578-433E-4109-A072-CDC2527730AA}" destId="{874C695C-7EF4-4C4E-B7CD-0A67A8196537}" srcOrd="0" destOrd="0" presId="urn:microsoft.com/office/officeart/2005/8/layout/cycle2"/>
    <dgm:cxn modelId="{02823F29-99E3-48D7-BE0B-22692A3D237E}" type="presParOf" srcId="{FD07C578-433E-4109-A072-CDC2527730AA}" destId="{D5C6A9D9-24AD-4884-B99D-D386D6EF15B8}" srcOrd="1" destOrd="0" presId="urn:microsoft.com/office/officeart/2005/8/layout/cycle2"/>
    <dgm:cxn modelId="{9B2B8668-A470-4BBB-A3DA-D4F8FCFFF8A5}" type="presParOf" srcId="{D5C6A9D9-24AD-4884-B99D-D386D6EF15B8}" destId="{61F5B1C8-F22C-4872-9079-0033D10287F4}" srcOrd="0" destOrd="0" presId="urn:microsoft.com/office/officeart/2005/8/layout/cycle2"/>
    <dgm:cxn modelId="{4F0860B5-6C49-4B52-9E07-9FFB7978C079}" type="presParOf" srcId="{FD07C578-433E-4109-A072-CDC2527730AA}" destId="{E108184A-1AD1-4714-8D6E-F345416E4BD8}" srcOrd="2" destOrd="0" presId="urn:microsoft.com/office/officeart/2005/8/layout/cycle2"/>
    <dgm:cxn modelId="{3E8F178B-3418-48A5-8537-83499439CB65}" type="presParOf" srcId="{FD07C578-433E-4109-A072-CDC2527730AA}" destId="{BE5F7058-6B62-4251-B311-FC18C7201F50}" srcOrd="3" destOrd="0" presId="urn:microsoft.com/office/officeart/2005/8/layout/cycle2"/>
    <dgm:cxn modelId="{A760D0C0-25C5-49B2-B87C-18B00A593D5A}" type="presParOf" srcId="{BE5F7058-6B62-4251-B311-FC18C7201F50}" destId="{C1F33BD8-046D-463F-851C-82FC84B20F1C}" srcOrd="0" destOrd="0" presId="urn:microsoft.com/office/officeart/2005/8/layout/cycle2"/>
    <dgm:cxn modelId="{A445969A-589A-4260-8017-E3036DE5A2C9}" type="presParOf" srcId="{FD07C578-433E-4109-A072-CDC2527730AA}" destId="{CEF2D6EE-D8EA-4B1E-9C75-C6161A407976}" srcOrd="4" destOrd="0" presId="urn:microsoft.com/office/officeart/2005/8/layout/cycle2"/>
    <dgm:cxn modelId="{B92872D2-DCF2-4BA1-B045-1BCD840D188D}" type="presParOf" srcId="{FD07C578-433E-4109-A072-CDC2527730AA}" destId="{C250FFA8-07AE-4312-A1E3-6DB92A6382F9}" srcOrd="5" destOrd="0" presId="urn:microsoft.com/office/officeart/2005/8/layout/cycle2"/>
    <dgm:cxn modelId="{EF805C3C-8C94-4A1E-82CD-B700ABED6397}" type="presParOf" srcId="{C250FFA8-07AE-4312-A1E3-6DB92A6382F9}" destId="{0871A470-224E-4F13-BBAC-0162E5C1EFDF}" srcOrd="0" destOrd="0" presId="urn:microsoft.com/office/officeart/2005/8/layout/cycle2"/>
    <dgm:cxn modelId="{A11FFF7A-C1E7-4B66-86C1-BC5A39936B69}" type="presParOf" srcId="{FD07C578-433E-4109-A072-CDC2527730AA}" destId="{8BD361FA-E390-405F-8DA6-CBD102CF2042}" srcOrd="6" destOrd="0" presId="urn:microsoft.com/office/officeart/2005/8/layout/cycle2"/>
    <dgm:cxn modelId="{664D3911-A1ED-48BE-B38D-7987B18EC3BD}" type="presParOf" srcId="{FD07C578-433E-4109-A072-CDC2527730AA}" destId="{C0A50F65-25AF-456E-A747-143819E84B75}" srcOrd="7" destOrd="0" presId="urn:microsoft.com/office/officeart/2005/8/layout/cycle2"/>
    <dgm:cxn modelId="{7E5B23D8-8ED0-43AB-AB5D-1028566C8A45}" type="presParOf" srcId="{C0A50F65-25AF-456E-A747-143819E84B75}" destId="{B4D2692E-5A27-4304-888D-4B4061224501}" srcOrd="0" destOrd="0" presId="urn:microsoft.com/office/officeart/2005/8/layout/cycle2"/>
    <dgm:cxn modelId="{8A1C0A48-D1A5-4CD9-989B-1835ED505B5C}" type="presParOf" srcId="{FD07C578-433E-4109-A072-CDC2527730AA}" destId="{47DDB645-6027-4767-BBBD-95A91AAD755B}" srcOrd="8" destOrd="0" presId="urn:microsoft.com/office/officeart/2005/8/layout/cycle2"/>
    <dgm:cxn modelId="{2D0E6646-F85E-4028-948C-2D7449976CB6}" type="presParOf" srcId="{FD07C578-433E-4109-A072-CDC2527730AA}" destId="{2CF131D6-C8C3-4666-82DB-B947E036637C}" srcOrd="9" destOrd="0" presId="urn:microsoft.com/office/officeart/2005/8/layout/cycle2"/>
    <dgm:cxn modelId="{299B9DA8-831F-4F6E-B884-2F3CD95365BC}" type="presParOf" srcId="{2CF131D6-C8C3-4666-82DB-B947E036637C}" destId="{FD4277F5-90A5-4BE4-AB23-E921967402B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74C695C-7EF4-4C4E-B7CD-0A67A8196537}">
      <dsp:nvSpPr>
        <dsp:cNvPr id="0" name=""/>
        <dsp:cNvSpPr/>
      </dsp:nvSpPr>
      <dsp:spPr>
        <a:xfrm>
          <a:off x="4482479" y="477"/>
          <a:ext cx="1550640" cy="1550640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2600" b="1" kern="1200" dirty="0" smtClean="0"/>
            <a:t>Feuer</a:t>
          </a:r>
          <a:endParaRPr lang="de-CH" sz="2600" b="1" kern="1200" dirty="0"/>
        </a:p>
      </dsp:txBody>
      <dsp:txXfrm>
        <a:off x="4482479" y="477"/>
        <a:ext cx="1550640" cy="1550640"/>
      </dsp:txXfrm>
    </dsp:sp>
    <dsp:sp modelId="{D5C6A9D9-24AD-4884-B99D-D386D6EF15B8}">
      <dsp:nvSpPr>
        <dsp:cNvPr id="0" name=""/>
        <dsp:cNvSpPr/>
      </dsp:nvSpPr>
      <dsp:spPr>
        <a:xfrm rot="2160000">
          <a:off x="6095154" y="1067344"/>
          <a:ext cx="413078" cy="52334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CH" sz="2100" kern="1200"/>
        </a:p>
      </dsp:txBody>
      <dsp:txXfrm rot="2160000">
        <a:off x="6095154" y="1067344"/>
        <a:ext cx="413078" cy="523341"/>
      </dsp:txXfrm>
    </dsp:sp>
    <dsp:sp modelId="{E108184A-1AD1-4714-8D6E-F345416E4BD8}">
      <dsp:nvSpPr>
        <dsp:cNvPr id="0" name=""/>
        <dsp:cNvSpPr/>
      </dsp:nvSpPr>
      <dsp:spPr>
        <a:xfrm>
          <a:off x="6367517" y="1370037"/>
          <a:ext cx="1550640" cy="1550640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2600" b="1" kern="1200" dirty="0" smtClean="0"/>
            <a:t>Erde</a:t>
          </a:r>
          <a:endParaRPr lang="de-CH" sz="2600" b="1" kern="1200" dirty="0"/>
        </a:p>
      </dsp:txBody>
      <dsp:txXfrm>
        <a:off x="6367517" y="1370037"/>
        <a:ext cx="1550640" cy="1550640"/>
      </dsp:txXfrm>
    </dsp:sp>
    <dsp:sp modelId="{BE5F7058-6B62-4251-B311-FC18C7201F50}">
      <dsp:nvSpPr>
        <dsp:cNvPr id="0" name=""/>
        <dsp:cNvSpPr/>
      </dsp:nvSpPr>
      <dsp:spPr>
        <a:xfrm rot="6365209">
          <a:off x="6649240" y="2953906"/>
          <a:ext cx="369922" cy="52334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CH" sz="2100" kern="1200"/>
        </a:p>
      </dsp:txBody>
      <dsp:txXfrm rot="6365209">
        <a:off x="6649240" y="2953906"/>
        <a:ext cx="369922" cy="523341"/>
      </dsp:txXfrm>
    </dsp:sp>
    <dsp:sp modelId="{CEF2D6EE-D8EA-4B1E-9C75-C6161A407976}">
      <dsp:nvSpPr>
        <dsp:cNvPr id="0" name=""/>
        <dsp:cNvSpPr/>
      </dsp:nvSpPr>
      <dsp:spPr>
        <a:xfrm>
          <a:off x="5744442" y="3530595"/>
          <a:ext cx="1550640" cy="1550640"/>
        </a:xfrm>
        <a:prstGeom prst="ellipse">
          <a:avLst/>
        </a:prstGeom>
        <a:solidFill>
          <a:schemeClr val="bg1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2600" b="1" kern="1200" dirty="0" smtClean="0"/>
            <a:t>Metall</a:t>
          </a:r>
          <a:endParaRPr lang="de-CH" sz="2600" b="1" kern="1200" dirty="0"/>
        </a:p>
      </dsp:txBody>
      <dsp:txXfrm>
        <a:off x="5744442" y="3530595"/>
        <a:ext cx="1550640" cy="1550640"/>
      </dsp:txXfrm>
    </dsp:sp>
    <dsp:sp modelId="{C250FFA8-07AE-4312-A1E3-6DB92A6382F9}">
      <dsp:nvSpPr>
        <dsp:cNvPr id="0" name=""/>
        <dsp:cNvSpPr/>
      </dsp:nvSpPr>
      <dsp:spPr>
        <a:xfrm rot="10744553">
          <a:off x="4972761" y="4064799"/>
          <a:ext cx="545438" cy="52334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CH" sz="2100" kern="1200"/>
        </a:p>
      </dsp:txBody>
      <dsp:txXfrm rot="10744553">
        <a:off x="4972761" y="4064799"/>
        <a:ext cx="545438" cy="523341"/>
      </dsp:txXfrm>
    </dsp:sp>
    <dsp:sp modelId="{8BD361FA-E390-405F-8DA6-CBD102CF2042}">
      <dsp:nvSpPr>
        <dsp:cNvPr id="0" name=""/>
        <dsp:cNvSpPr/>
      </dsp:nvSpPr>
      <dsp:spPr>
        <a:xfrm>
          <a:off x="3165009" y="3572202"/>
          <a:ext cx="1550640" cy="1550640"/>
        </a:xfrm>
        <a:prstGeom prst="ellipse">
          <a:avLst/>
        </a:prstGeom>
        <a:solidFill>
          <a:schemeClr val="tx1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2600" b="1" kern="1200" dirty="0" smtClean="0">
              <a:solidFill>
                <a:schemeClr val="bg1"/>
              </a:solidFill>
            </a:rPr>
            <a:t>Wasser</a:t>
          </a:r>
          <a:endParaRPr lang="de-CH" sz="2600" b="1" kern="1200" dirty="0">
            <a:solidFill>
              <a:schemeClr val="bg1"/>
            </a:solidFill>
          </a:endParaRPr>
        </a:p>
      </dsp:txBody>
      <dsp:txXfrm>
        <a:off x="3165009" y="3572202"/>
        <a:ext cx="1550640" cy="1550640"/>
      </dsp:txXfrm>
    </dsp:sp>
    <dsp:sp modelId="{C0A50F65-25AF-456E-A747-143819E84B75}">
      <dsp:nvSpPr>
        <dsp:cNvPr id="0" name=""/>
        <dsp:cNvSpPr/>
      </dsp:nvSpPr>
      <dsp:spPr>
        <a:xfrm rot="15742326">
          <a:off x="3358101" y="3036532"/>
          <a:ext cx="373012" cy="52334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CH" sz="2100" kern="1200"/>
        </a:p>
      </dsp:txBody>
      <dsp:txXfrm rot="15742326">
        <a:off x="3358101" y="3036532"/>
        <a:ext cx="373012" cy="523341"/>
      </dsp:txXfrm>
    </dsp:sp>
    <dsp:sp modelId="{47DDB645-6027-4767-BBBD-95A91AAD755B}">
      <dsp:nvSpPr>
        <dsp:cNvPr id="0" name=""/>
        <dsp:cNvSpPr/>
      </dsp:nvSpPr>
      <dsp:spPr>
        <a:xfrm>
          <a:off x="2569723" y="1397777"/>
          <a:ext cx="1550640" cy="1550640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CH" sz="2600" b="1" kern="1200" dirty="0" smtClean="0"/>
            <a:t>Holz</a:t>
          </a:r>
          <a:endParaRPr lang="de-CH" sz="2600" b="1" kern="1200" dirty="0"/>
        </a:p>
      </dsp:txBody>
      <dsp:txXfrm>
        <a:off x="2569723" y="1397777"/>
        <a:ext cx="1550640" cy="1550640"/>
      </dsp:txXfrm>
    </dsp:sp>
    <dsp:sp modelId="{2CF131D6-C8C3-4666-82DB-B947E036637C}">
      <dsp:nvSpPr>
        <dsp:cNvPr id="0" name=""/>
        <dsp:cNvSpPr/>
      </dsp:nvSpPr>
      <dsp:spPr>
        <a:xfrm rot="19431076">
          <a:off x="4102414" y="1039908"/>
          <a:ext cx="433610" cy="523341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CH" sz="2100" kern="1200"/>
        </a:p>
      </dsp:txBody>
      <dsp:txXfrm rot="19431076">
        <a:off x="4102414" y="1039908"/>
        <a:ext cx="433610" cy="5233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F8343-AF61-476F-BED9-C7FFFA3B680F}" type="datetimeFigureOut">
              <a:rPr lang="zh-CN" altLang="en-US" smtClean="0"/>
              <a:pPr/>
              <a:t>2016/3/28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D5841-1714-44E4-AC7C-310D39FA5822}" type="slidenum">
              <a:rPr lang="zh-CN" altLang="en-US" smtClean="0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8543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F8343-AF61-476F-BED9-C7FFFA3B680F}" type="datetimeFigureOut">
              <a:rPr lang="zh-CN" altLang="en-US" smtClean="0"/>
              <a:pPr/>
              <a:t>2016/3/28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D5841-1714-44E4-AC7C-310D39FA5822}" type="slidenum">
              <a:rPr lang="zh-CN" altLang="en-US" smtClean="0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3418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F8343-AF61-476F-BED9-C7FFFA3B680F}" type="datetimeFigureOut">
              <a:rPr lang="zh-CN" altLang="en-US" smtClean="0"/>
              <a:pPr/>
              <a:t>2016/3/28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D5841-1714-44E4-AC7C-310D39FA5822}" type="slidenum">
              <a:rPr lang="zh-CN" altLang="en-US" smtClean="0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93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F8343-AF61-476F-BED9-C7FFFA3B680F}" type="datetimeFigureOut">
              <a:rPr lang="zh-CN" altLang="en-US" smtClean="0"/>
              <a:pPr/>
              <a:t>2016/3/28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D5841-1714-44E4-AC7C-310D39FA5822}" type="slidenum">
              <a:rPr lang="zh-CN" altLang="en-US" smtClean="0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98789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F8343-AF61-476F-BED9-C7FFFA3B680F}" type="datetimeFigureOut">
              <a:rPr lang="zh-CN" altLang="en-US" smtClean="0"/>
              <a:pPr/>
              <a:t>2016/3/28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D5841-1714-44E4-AC7C-310D39FA5822}" type="slidenum">
              <a:rPr lang="zh-CN" altLang="en-US" smtClean="0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86920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F8343-AF61-476F-BED9-C7FFFA3B680F}" type="datetimeFigureOut">
              <a:rPr lang="zh-CN" altLang="en-US" smtClean="0"/>
              <a:pPr/>
              <a:t>2016/3/28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D5841-1714-44E4-AC7C-310D39FA5822}" type="slidenum">
              <a:rPr lang="zh-CN" altLang="en-US" smtClean="0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15222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F8343-AF61-476F-BED9-C7FFFA3B680F}" type="datetimeFigureOut">
              <a:rPr lang="zh-CN" altLang="en-US" smtClean="0"/>
              <a:pPr/>
              <a:t>2016/3/28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D5841-1714-44E4-AC7C-310D39FA5822}" type="slidenum">
              <a:rPr lang="zh-CN" altLang="en-US" smtClean="0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48369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F8343-AF61-476F-BED9-C7FFFA3B680F}" type="datetimeFigureOut">
              <a:rPr lang="zh-CN" altLang="en-US" smtClean="0"/>
              <a:pPr/>
              <a:t>2016/3/28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D5841-1714-44E4-AC7C-310D39FA5822}" type="slidenum">
              <a:rPr lang="zh-CN" altLang="en-US" smtClean="0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1953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F8343-AF61-476F-BED9-C7FFFA3B680F}" type="datetimeFigureOut">
              <a:rPr lang="zh-CN" altLang="en-US" smtClean="0"/>
              <a:pPr/>
              <a:t>2016/3/28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D5841-1714-44E4-AC7C-310D39FA5822}" type="slidenum">
              <a:rPr lang="zh-CN" altLang="en-US" smtClean="0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35952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F8343-AF61-476F-BED9-C7FFFA3B680F}" type="datetimeFigureOut">
              <a:rPr lang="zh-CN" altLang="en-US" smtClean="0"/>
              <a:pPr/>
              <a:t>2016/3/28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D5841-1714-44E4-AC7C-310D39FA5822}" type="slidenum">
              <a:rPr lang="zh-CN" altLang="en-US" smtClean="0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86348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F8343-AF61-476F-BED9-C7FFFA3B680F}" type="datetimeFigureOut">
              <a:rPr lang="zh-CN" altLang="en-US" smtClean="0"/>
              <a:pPr/>
              <a:t>2016/3/28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D5841-1714-44E4-AC7C-310D39FA5822}" type="slidenum">
              <a:rPr lang="zh-CN" altLang="en-US" smtClean="0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374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F8343-AF61-476F-BED9-C7FFFA3B680F}" type="datetimeFigureOut">
              <a:rPr lang="zh-CN" altLang="en-US" smtClean="0"/>
              <a:pPr/>
              <a:t>2016/3/28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D5841-1714-44E4-AC7C-310D39FA5822}" type="slidenum">
              <a:rPr lang="zh-CN" altLang="en-US" smtClean="0"/>
              <a:pPr/>
              <a:t>‹Nr.›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035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42108" y="365125"/>
            <a:ext cx="10411691" cy="812511"/>
          </a:xfrm>
        </p:spPr>
        <p:txBody>
          <a:bodyPr>
            <a:normAutofit fontScale="90000"/>
          </a:bodyPr>
          <a:lstStyle/>
          <a:p>
            <a:r>
              <a:rPr lang="de-CH" b="1" dirty="0" smtClean="0"/>
              <a:t>Die Zyklen der Fünf Elemente</a:t>
            </a:r>
            <a:br>
              <a:rPr lang="de-CH" b="1" dirty="0" smtClean="0"/>
            </a:br>
            <a:endParaRPr lang="de-CH" b="1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838200" y="1039813"/>
          <a:ext cx="10515600" cy="51371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3788230" y="3352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 smtClean="0"/>
              <a:t>LE/GB</a:t>
            </a:r>
            <a:endParaRPr lang="de-CH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5617027" y="1857828"/>
            <a:ext cx="1567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 smtClean="0"/>
              <a:t>He/Dünn Darm</a:t>
            </a:r>
            <a:endParaRPr lang="de-CH" b="1" dirty="0"/>
          </a:p>
        </p:txBody>
      </p:sp>
      <p:cxnSp>
        <p:nvCxnSpPr>
          <p:cNvPr id="9" name="Gerade Verbindung mit Pfeil 8"/>
          <p:cNvCxnSpPr/>
          <p:nvPr/>
        </p:nvCxnSpPr>
        <p:spPr>
          <a:xfrm flipV="1">
            <a:off x="5065486" y="3251200"/>
            <a:ext cx="2162628" cy="14514"/>
          </a:xfrm>
          <a:prstGeom prst="straightConnector1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H="1">
            <a:off x="5297714" y="3309257"/>
            <a:ext cx="1872343" cy="1407886"/>
          </a:xfrm>
          <a:prstGeom prst="straightConnector1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/>
          <p:cNvCxnSpPr/>
          <p:nvPr/>
        </p:nvCxnSpPr>
        <p:spPr>
          <a:xfrm flipV="1">
            <a:off x="5283200" y="2627086"/>
            <a:ext cx="827314" cy="20029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/>
          <p:cNvCxnSpPr/>
          <p:nvPr/>
        </p:nvCxnSpPr>
        <p:spPr>
          <a:xfrm>
            <a:off x="6125029" y="2685143"/>
            <a:ext cx="783771" cy="2061028"/>
          </a:xfrm>
          <a:prstGeom prst="straightConnector1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 flipH="1" flipV="1">
            <a:off x="4978400" y="3265714"/>
            <a:ext cx="1901371" cy="1451429"/>
          </a:xfrm>
          <a:prstGeom prst="straightConnector1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feil nach rechts 19"/>
          <p:cNvSpPr/>
          <p:nvPr/>
        </p:nvSpPr>
        <p:spPr>
          <a:xfrm>
            <a:off x="6125027" y="3193143"/>
            <a:ext cx="827315" cy="145143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Pfeil nach rechts 20"/>
          <p:cNvSpPr/>
          <p:nvPr/>
        </p:nvSpPr>
        <p:spPr>
          <a:xfrm rot="8523703">
            <a:off x="5384800" y="4281715"/>
            <a:ext cx="834571" cy="152400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2" name="Textfeld 21"/>
          <p:cNvSpPr txBox="1"/>
          <p:nvPr/>
        </p:nvSpPr>
        <p:spPr>
          <a:xfrm>
            <a:off x="7503886" y="3396343"/>
            <a:ext cx="943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 smtClean="0"/>
              <a:t>Ma/Mi</a:t>
            </a:r>
            <a:endParaRPr lang="de-CH" b="1" dirty="0"/>
          </a:p>
        </p:txBody>
      </p:sp>
      <p:sp>
        <p:nvSpPr>
          <p:cNvPr id="23" name="Textfeld 22"/>
          <p:cNvSpPr txBox="1"/>
          <p:nvPr/>
        </p:nvSpPr>
        <p:spPr>
          <a:xfrm>
            <a:off x="6931231" y="5432963"/>
            <a:ext cx="3178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 err="1" smtClean="0"/>
              <a:t>Lu</a:t>
            </a:r>
            <a:r>
              <a:rPr lang="de-CH" b="1" dirty="0" smtClean="0"/>
              <a:t>/Dick </a:t>
            </a:r>
          </a:p>
          <a:p>
            <a:r>
              <a:rPr lang="de-CH" b="1" dirty="0" smtClean="0"/>
              <a:t>Darm</a:t>
            </a:r>
            <a:endParaRPr lang="de-CH" b="1" dirty="0"/>
          </a:p>
        </p:txBody>
      </p:sp>
      <p:sp>
        <p:nvSpPr>
          <p:cNvPr id="24" name="Textfeld 23"/>
          <p:cNvSpPr txBox="1"/>
          <p:nvPr/>
        </p:nvSpPr>
        <p:spPr>
          <a:xfrm>
            <a:off x="4407063" y="5591299"/>
            <a:ext cx="740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b="1" dirty="0" err="1" smtClean="0">
                <a:solidFill>
                  <a:schemeClr val="bg1"/>
                </a:solidFill>
              </a:rPr>
              <a:t>Ni</a:t>
            </a:r>
            <a:r>
              <a:rPr lang="de-CH" b="1" dirty="0" smtClean="0">
                <a:solidFill>
                  <a:schemeClr val="bg1"/>
                </a:solidFill>
              </a:rPr>
              <a:t>/</a:t>
            </a:r>
            <a:r>
              <a:rPr lang="de-CH" b="1" dirty="0" err="1" smtClean="0">
                <a:solidFill>
                  <a:schemeClr val="bg1"/>
                </a:solidFill>
              </a:rPr>
              <a:t>Bl</a:t>
            </a:r>
            <a:endParaRPr lang="de-CH" b="1" dirty="0">
              <a:solidFill>
                <a:schemeClr val="bg1"/>
              </a:solidFill>
            </a:endParaRPr>
          </a:p>
        </p:txBody>
      </p:sp>
      <p:sp>
        <p:nvSpPr>
          <p:cNvPr id="26" name="Pfeil nach rechts 25"/>
          <p:cNvSpPr/>
          <p:nvPr/>
        </p:nvSpPr>
        <p:spPr>
          <a:xfrm rot="3994281">
            <a:off x="6262912" y="4042230"/>
            <a:ext cx="827315" cy="145143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8" name="Pfeil nach rechts 27"/>
          <p:cNvSpPr/>
          <p:nvPr/>
        </p:nvSpPr>
        <p:spPr>
          <a:xfrm rot="17731235">
            <a:off x="5464628" y="3098801"/>
            <a:ext cx="827315" cy="145143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9" name="Pfeil nach rechts 28"/>
          <p:cNvSpPr/>
          <p:nvPr/>
        </p:nvSpPr>
        <p:spPr>
          <a:xfrm rot="12933630">
            <a:off x="5152569" y="3614059"/>
            <a:ext cx="827315" cy="145143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3" name="Pfeil nach links 32"/>
          <p:cNvSpPr/>
          <p:nvPr/>
        </p:nvSpPr>
        <p:spPr>
          <a:xfrm>
            <a:off x="5254171" y="3120571"/>
            <a:ext cx="478972" cy="290286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4" name="Pfeil nach links 33"/>
          <p:cNvSpPr/>
          <p:nvPr/>
        </p:nvSpPr>
        <p:spPr>
          <a:xfrm rot="4073517">
            <a:off x="6088819" y="2924515"/>
            <a:ext cx="413874" cy="246630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5" name="Pfeil nach links 34"/>
          <p:cNvSpPr/>
          <p:nvPr/>
        </p:nvSpPr>
        <p:spPr>
          <a:xfrm rot="8683425">
            <a:off x="6618591" y="3468800"/>
            <a:ext cx="413874" cy="246630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6" name="Pfeil nach links 35"/>
          <p:cNvSpPr/>
          <p:nvPr/>
        </p:nvSpPr>
        <p:spPr>
          <a:xfrm rot="17816563">
            <a:off x="5246989" y="4158231"/>
            <a:ext cx="413874" cy="246630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37" name="Pfeil nach links 36"/>
          <p:cNvSpPr/>
          <p:nvPr/>
        </p:nvSpPr>
        <p:spPr>
          <a:xfrm rot="12757403">
            <a:off x="6313789" y="4310631"/>
            <a:ext cx="413874" cy="246630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cxnSp>
        <p:nvCxnSpPr>
          <p:cNvPr id="30" name="Gerade Verbindung mit Pfeil 29"/>
          <p:cNvCxnSpPr/>
          <p:nvPr/>
        </p:nvCxnSpPr>
        <p:spPr>
          <a:xfrm>
            <a:off x="1094510" y="4475018"/>
            <a:ext cx="1094509" cy="13855"/>
          </a:xfrm>
          <a:prstGeom prst="straightConnector1">
            <a:avLst/>
          </a:prstGeom>
          <a:ln>
            <a:solidFill>
              <a:schemeClr val="accent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feld 37"/>
          <p:cNvSpPr txBox="1"/>
          <p:nvPr/>
        </p:nvSpPr>
        <p:spPr>
          <a:xfrm>
            <a:off x="969817" y="4821382"/>
            <a:ext cx="1717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Kontroll-Zyklus</a:t>
            </a:r>
            <a:endParaRPr lang="de-CH" dirty="0"/>
          </a:p>
        </p:txBody>
      </p:sp>
      <p:sp>
        <p:nvSpPr>
          <p:cNvPr id="39" name="Pfeil nach rechts 38"/>
          <p:cNvSpPr/>
          <p:nvPr/>
        </p:nvSpPr>
        <p:spPr>
          <a:xfrm>
            <a:off x="9436264" y="2929906"/>
            <a:ext cx="827315" cy="145143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0" name="Textfeld 39"/>
          <p:cNvSpPr txBox="1"/>
          <p:nvPr/>
        </p:nvSpPr>
        <p:spPr>
          <a:xfrm>
            <a:off x="9407237" y="3297381"/>
            <a:ext cx="17179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Überkontrolle/ Angriff-Zyklus</a:t>
            </a:r>
            <a:endParaRPr lang="de-CH" dirty="0"/>
          </a:p>
        </p:txBody>
      </p:sp>
      <p:sp>
        <p:nvSpPr>
          <p:cNvPr id="41" name="Pfeil nach links 40"/>
          <p:cNvSpPr/>
          <p:nvPr/>
        </p:nvSpPr>
        <p:spPr>
          <a:xfrm rot="10800000">
            <a:off x="9493662" y="4561443"/>
            <a:ext cx="478972" cy="290286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2" name="Textfeld 41"/>
          <p:cNvSpPr txBox="1"/>
          <p:nvPr/>
        </p:nvSpPr>
        <p:spPr>
          <a:xfrm>
            <a:off x="9351817" y="5098470"/>
            <a:ext cx="2313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Verachtungs-</a:t>
            </a:r>
            <a:r>
              <a:rPr lang="de-CH" dirty="0"/>
              <a:t>Z</a:t>
            </a:r>
            <a:r>
              <a:rPr lang="de-CH" dirty="0" smtClean="0"/>
              <a:t>yklus</a:t>
            </a:r>
            <a:endParaRPr lang="de-CH" dirty="0"/>
          </a:p>
        </p:txBody>
      </p:sp>
      <p:sp>
        <p:nvSpPr>
          <p:cNvPr id="43" name="Pfeil nach rechts 42"/>
          <p:cNvSpPr/>
          <p:nvPr/>
        </p:nvSpPr>
        <p:spPr>
          <a:xfrm>
            <a:off x="1080655" y="2978727"/>
            <a:ext cx="401782" cy="540328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44" name="Textfeld 43"/>
          <p:cNvSpPr txBox="1"/>
          <p:nvPr/>
        </p:nvSpPr>
        <p:spPr>
          <a:xfrm>
            <a:off x="983670" y="3574471"/>
            <a:ext cx="2479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smtClean="0"/>
              <a:t>Hervorbringungs-zyklus</a:t>
            </a:r>
            <a:endParaRPr lang="de-CH" dirty="0"/>
          </a:p>
        </p:txBody>
      </p:sp>
      <p:grpSp>
        <p:nvGrpSpPr>
          <p:cNvPr id="45" name="Gruppieren 44"/>
          <p:cNvGrpSpPr/>
          <p:nvPr/>
        </p:nvGrpSpPr>
        <p:grpSpPr>
          <a:xfrm>
            <a:off x="9698182" y="310444"/>
            <a:ext cx="1939636" cy="603956"/>
            <a:chOff x="2699792" y="1772816"/>
            <a:chExt cx="3562675" cy="1084614"/>
          </a:xfrm>
        </p:grpSpPr>
        <p:pic>
          <p:nvPicPr>
            <p:cNvPr id="46" name="Picture 2" descr="C:\Users\yanli yuan\Downloads\Document\Flyer\Logo\logo weilin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699792" y="1772816"/>
              <a:ext cx="1101394" cy="1080121"/>
            </a:xfrm>
            <a:prstGeom prst="rect">
              <a:avLst/>
            </a:prstGeom>
            <a:noFill/>
          </p:spPr>
        </p:pic>
        <p:pic>
          <p:nvPicPr>
            <p:cNvPr id="47" name="Picture 3" descr="C:\Users\yanli yuan\Downloads\Document\Flyer\Logo\titel Weilin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816204" y="1844823"/>
              <a:ext cx="2446263" cy="101260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Benutzerdefinier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D8D8D8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0</TotalTime>
  <Words>23</Words>
  <Application>Microsoft Office PowerPoint</Application>
  <PresentationFormat>Benutzerdefiniert</PresentationFormat>
  <Paragraphs>16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Office 主题</vt:lpstr>
      <vt:lpstr>Die Zyklen der Fünf Elemente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Lin Wei</dc:creator>
  <cp:lastModifiedBy>yanli yuan</cp:lastModifiedBy>
  <cp:revision>41</cp:revision>
  <dcterms:created xsi:type="dcterms:W3CDTF">2015-11-14T20:49:08Z</dcterms:created>
  <dcterms:modified xsi:type="dcterms:W3CDTF">2016-03-28T11:43:36Z</dcterms:modified>
</cp:coreProperties>
</file>